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6858000" cy="9906000" type="A4"/>
  <p:notesSz cx="6797675" cy="9926638"/>
  <p:defaultTextStyle>
    <a:defPPr>
      <a:defRPr lang="it-IT"/>
    </a:defPPr>
    <a:lvl1pPr marL="0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4359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8719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3079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37438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71797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06157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40516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74876" algn="l" defTabSz="86871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A6E8F8"/>
    <a:srgbClr val="1897FF"/>
    <a:srgbClr val="4CE5FF"/>
    <a:srgbClr val="0066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32" y="54"/>
      </p:cViewPr>
      <p:guideLst>
        <p:guide orient="horz" pos="3121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1" y="3077284"/>
            <a:ext cx="5829300" cy="212337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3" y="5613400"/>
            <a:ext cx="4800601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4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3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1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6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75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92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29699"/>
            <a:ext cx="1157287" cy="1126807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7" y="529699"/>
            <a:ext cx="3357564" cy="11268074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1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28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43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87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30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374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717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061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405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748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64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9" y="3081870"/>
            <a:ext cx="2257425" cy="871590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4" y="3081870"/>
            <a:ext cx="2257425" cy="8715905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5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3" y="396699"/>
            <a:ext cx="6172199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3" y="2217385"/>
            <a:ext cx="3030141" cy="92410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4359" indent="0">
              <a:buNone/>
              <a:defRPr sz="1900" b="1"/>
            </a:lvl2pPr>
            <a:lvl3pPr marL="868719" indent="0">
              <a:buNone/>
              <a:defRPr sz="1700" b="1"/>
            </a:lvl3pPr>
            <a:lvl4pPr marL="1303079" indent="0">
              <a:buNone/>
              <a:defRPr sz="1500" b="1"/>
            </a:lvl4pPr>
            <a:lvl5pPr marL="1737438" indent="0">
              <a:buNone/>
              <a:defRPr sz="1500" b="1"/>
            </a:lvl5pPr>
            <a:lvl6pPr marL="2171797" indent="0">
              <a:buNone/>
              <a:defRPr sz="1500" b="1"/>
            </a:lvl6pPr>
            <a:lvl7pPr marL="2606157" indent="0">
              <a:buNone/>
              <a:defRPr sz="1500" b="1"/>
            </a:lvl7pPr>
            <a:lvl8pPr marL="3040516" indent="0">
              <a:buNone/>
              <a:defRPr sz="1500" b="1"/>
            </a:lvl8pPr>
            <a:lvl9pPr marL="3474876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3" y="3141489"/>
            <a:ext cx="3030141" cy="570741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3" y="2217385"/>
            <a:ext cx="3031331" cy="92410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34359" indent="0">
              <a:buNone/>
              <a:defRPr sz="1900" b="1"/>
            </a:lvl2pPr>
            <a:lvl3pPr marL="868719" indent="0">
              <a:buNone/>
              <a:defRPr sz="1700" b="1"/>
            </a:lvl3pPr>
            <a:lvl4pPr marL="1303079" indent="0">
              <a:buNone/>
              <a:defRPr sz="1500" b="1"/>
            </a:lvl4pPr>
            <a:lvl5pPr marL="1737438" indent="0">
              <a:buNone/>
              <a:defRPr sz="1500" b="1"/>
            </a:lvl5pPr>
            <a:lvl6pPr marL="2171797" indent="0">
              <a:buNone/>
              <a:defRPr sz="1500" b="1"/>
            </a:lvl6pPr>
            <a:lvl7pPr marL="2606157" indent="0">
              <a:buNone/>
              <a:defRPr sz="1500" b="1"/>
            </a:lvl7pPr>
            <a:lvl8pPr marL="3040516" indent="0">
              <a:buNone/>
              <a:defRPr sz="1500" b="1"/>
            </a:lvl8pPr>
            <a:lvl9pPr marL="3474876" indent="0">
              <a:buNone/>
              <a:defRPr sz="15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3" y="3141489"/>
            <a:ext cx="3031331" cy="5707417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72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24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53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7"/>
            <a:ext cx="2256235" cy="167851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9" y="394408"/>
            <a:ext cx="3833813" cy="845449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6"/>
            <a:ext cx="2256235" cy="6775981"/>
          </a:xfrm>
        </p:spPr>
        <p:txBody>
          <a:bodyPr/>
          <a:lstStyle>
            <a:lvl1pPr marL="0" indent="0">
              <a:buNone/>
              <a:defRPr sz="1300"/>
            </a:lvl1pPr>
            <a:lvl2pPr marL="434359" indent="0">
              <a:buNone/>
              <a:defRPr sz="1100"/>
            </a:lvl2pPr>
            <a:lvl3pPr marL="868719" indent="0">
              <a:buNone/>
              <a:defRPr sz="1000"/>
            </a:lvl3pPr>
            <a:lvl4pPr marL="1303079" indent="0">
              <a:buNone/>
              <a:defRPr sz="800"/>
            </a:lvl4pPr>
            <a:lvl5pPr marL="1737438" indent="0">
              <a:buNone/>
              <a:defRPr sz="800"/>
            </a:lvl5pPr>
            <a:lvl6pPr marL="2171797" indent="0">
              <a:buNone/>
              <a:defRPr sz="800"/>
            </a:lvl6pPr>
            <a:lvl7pPr marL="2606157" indent="0">
              <a:buNone/>
              <a:defRPr sz="800"/>
            </a:lvl7pPr>
            <a:lvl8pPr marL="3040516" indent="0">
              <a:buNone/>
              <a:defRPr sz="800"/>
            </a:lvl8pPr>
            <a:lvl9pPr marL="3474876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5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8" y="6934202"/>
            <a:ext cx="4114800" cy="81862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8" y="885120"/>
            <a:ext cx="4114800" cy="5943600"/>
          </a:xfrm>
        </p:spPr>
        <p:txBody>
          <a:bodyPr/>
          <a:lstStyle>
            <a:lvl1pPr marL="0" indent="0">
              <a:buNone/>
              <a:defRPr sz="3100"/>
            </a:lvl1pPr>
            <a:lvl2pPr marL="434359" indent="0">
              <a:buNone/>
              <a:defRPr sz="2700"/>
            </a:lvl2pPr>
            <a:lvl3pPr marL="868719" indent="0">
              <a:buNone/>
              <a:defRPr sz="2200"/>
            </a:lvl3pPr>
            <a:lvl4pPr marL="1303079" indent="0">
              <a:buNone/>
              <a:defRPr sz="1900"/>
            </a:lvl4pPr>
            <a:lvl5pPr marL="1737438" indent="0">
              <a:buNone/>
              <a:defRPr sz="1900"/>
            </a:lvl5pPr>
            <a:lvl6pPr marL="2171797" indent="0">
              <a:buNone/>
              <a:defRPr sz="1900"/>
            </a:lvl6pPr>
            <a:lvl7pPr marL="2606157" indent="0">
              <a:buNone/>
              <a:defRPr sz="1900"/>
            </a:lvl7pPr>
            <a:lvl8pPr marL="3040516" indent="0">
              <a:buNone/>
              <a:defRPr sz="1900"/>
            </a:lvl8pPr>
            <a:lvl9pPr marL="3474876" indent="0">
              <a:buNone/>
              <a:defRPr sz="19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8" y="7752825"/>
            <a:ext cx="4114800" cy="1162578"/>
          </a:xfrm>
        </p:spPr>
        <p:txBody>
          <a:bodyPr/>
          <a:lstStyle>
            <a:lvl1pPr marL="0" indent="0">
              <a:buNone/>
              <a:defRPr sz="1300"/>
            </a:lvl1pPr>
            <a:lvl2pPr marL="434359" indent="0">
              <a:buNone/>
              <a:defRPr sz="1100"/>
            </a:lvl2pPr>
            <a:lvl3pPr marL="868719" indent="0">
              <a:buNone/>
              <a:defRPr sz="1000"/>
            </a:lvl3pPr>
            <a:lvl4pPr marL="1303079" indent="0">
              <a:buNone/>
              <a:defRPr sz="800"/>
            </a:lvl4pPr>
            <a:lvl5pPr marL="1737438" indent="0">
              <a:buNone/>
              <a:defRPr sz="800"/>
            </a:lvl5pPr>
            <a:lvl6pPr marL="2171797" indent="0">
              <a:buNone/>
              <a:defRPr sz="800"/>
            </a:lvl6pPr>
            <a:lvl7pPr marL="2606157" indent="0">
              <a:buNone/>
              <a:defRPr sz="800"/>
            </a:lvl7pPr>
            <a:lvl8pPr marL="3040516" indent="0">
              <a:buNone/>
              <a:defRPr sz="800"/>
            </a:lvl8pPr>
            <a:lvl9pPr marL="3474876" indent="0">
              <a:buNone/>
              <a:defRPr sz="8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587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3" y="396699"/>
            <a:ext cx="6172199" cy="1651000"/>
          </a:xfrm>
          <a:prstGeom prst="rect">
            <a:avLst/>
          </a:prstGeom>
        </p:spPr>
        <p:txBody>
          <a:bodyPr vert="horz" lIns="86872" tIns="43435" rIns="86872" bIns="43435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3" y="2311403"/>
            <a:ext cx="6172199" cy="6537502"/>
          </a:xfrm>
          <a:prstGeom prst="rect">
            <a:avLst/>
          </a:prstGeom>
        </p:spPr>
        <p:txBody>
          <a:bodyPr vert="horz" lIns="86872" tIns="43435" rIns="86872" bIns="4343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2"/>
          </a:xfrm>
          <a:prstGeom prst="rect">
            <a:avLst/>
          </a:prstGeom>
        </p:spPr>
        <p:txBody>
          <a:bodyPr vert="horz" lIns="86872" tIns="43435" rIns="86872" bIns="4343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8930-F5F0-497B-8198-0F0BA4B0A4A6}" type="datetimeFigureOut">
              <a:rPr lang="it-IT" smtClean="0"/>
              <a:t>16/10/2024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2" y="9181399"/>
            <a:ext cx="2171700" cy="527402"/>
          </a:xfrm>
          <a:prstGeom prst="rect">
            <a:avLst/>
          </a:prstGeom>
        </p:spPr>
        <p:txBody>
          <a:bodyPr vert="horz" lIns="86872" tIns="43435" rIns="86872" bIns="4343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1" y="9181399"/>
            <a:ext cx="1600200" cy="527402"/>
          </a:xfrm>
          <a:prstGeom prst="rect">
            <a:avLst/>
          </a:prstGeom>
        </p:spPr>
        <p:txBody>
          <a:bodyPr vert="horz" lIns="86872" tIns="43435" rIns="86872" bIns="4343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4702-4076-4F50-9B49-642F6F4BDF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38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8719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769" indent="-325769" algn="l" defTabSz="86871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05835" indent="-271475" algn="l" defTabSz="86871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99" indent="-217180" algn="l" defTabSz="86871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258" indent="-217180" algn="l" defTabSz="86871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617" indent="-217180" algn="l" defTabSz="868719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8977" indent="-217180" algn="l" defTabSz="868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3336" indent="-217180" algn="l" defTabSz="868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57696" indent="-217180" algn="l" defTabSz="868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92056" indent="-217180" algn="l" defTabSz="86871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359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19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079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38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1797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157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16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4876" algn="l" defTabSz="86871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FF6AA1D-CF9A-EC67-333C-10952E7E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686"/>
            <a:ext cx="6870209" cy="45706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345E7B4-FFD2-E40C-AB8B-525D675A4695}"/>
              </a:ext>
            </a:extLst>
          </p:cNvPr>
          <p:cNvSpPr/>
          <p:nvPr/>
        </p:nvSpPr>
        <p:spPr>
          <a:xfrm>
            <a:off x="-27385" y="4016897"/>
            <a:ext cx="6897595" cy="5889104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69141"/>
              </p:ext>
            </p:extLst>
          </p:nvPr>
        </p:nvGraphicFramePr>
        <p:xfrm>
          <a:off x="-21281" y="5609709"/>
          <a:ext cx="6885386" cy="428029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2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621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H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LUNEDI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MARTEDI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MERCOLEDI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GIOVEDI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VENERDI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9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9.10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62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9.30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293735407"/>
                  </a:ext>
                </a:extLst>
              </a:tr>
              <a:tr h="63822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14.00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ctr"/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668145787"/>
                  </a:ext>
                </a:extLst>
              </a:tr>
              <a:tr h="6956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19.10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  <a:endParaRPr lang="it-IT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5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20.00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i="1" u="sng" kern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 kern="14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-65094" y="3808969"/>
            <a:ext cx="6935305" cy="1288047"/>
          </a:xfrm>
          <a:prstGeom prst="rect">
            <a:avLst/>
          </a:prstGeom>
          <a:noFill/>
        </p:spPr>
        <p:txBody>
          <a:bodyPr wrap="none" lIns="86872" tIns="43435" rIns="86872" bIns="43435">
            <a:spAutoFit/>
          </a:bodyPr>
          <a:lstStyle/>
          <a:p>
            <a:pPr algn="ctr"/>
            <a:r>
              <a:rPr lang="it-IT" sz="7800" b="1" spc="-300" dirty="0">
                <a:ln w="285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66FFFF"/>
                    </a:gs>
                    <a:gs pos="50000">
                      <a:srgbClr val="33CCFF"/>
                    </a:gs>
                    <a:gs pos="100000">
                      <a:srgbClr val="00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ACQUAFITNESS</a:t>
            </a: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253050" y="9816647"/>
            <a:ext cx="4701556" cy="160985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714500" y="8430666"/>
            <a:ext cx="3617232" cy="196424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" y="51954"/>
            <a:ext cx="232388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E87390-3988-3E69-22EB-FE8235BB4158}"/>
              </a:ext>
            </a:extLst>
          </p:cNvPr>
          <p:cNvSpPr txBox="1"/>
          <p:nvPr/>
        </p:nvSpPr>
        <p:spPr>
          <a:xfrm>
            <a:off x="0" y="4903639"/>
            <a:ext cx="6870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-300" dirty="0">
                <a:ln w="19050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66FFFF"/>
                    </a:gs>
                    <a:gs pos="50000">
                      <a:srgbClr val="33CCFF"/>
                    </a:gs>
                    <a:gs pos="100000">
                      <a:srgbClr val="00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DAL 1 SETTEMBRE</a:t>
            </a:r>
            <a:endParaRPr lang="it-IT" sz="4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2568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3B04C92-3D9B-9207-E45D-9691C306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686"/>
            <a:ext cx="6858000" cy="45706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345E7B4-FFD2-E40C-AB8B-525D675A4695}"/>
              </a:ext>
            </a:extLst>
          </p:cNvPr>
          <p:cNvSpPr/>
          <p:nvPr/>
        </p:nvSpPr>
        <p:spPr>
          <a:xfrm>
            <a:off x="-27385" y="4016897"/>
            <a:ext cx="6897595" cy="5889104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344971"/>
              </p:ext>
            </p:extLst>
          </p:nvPr>
        </p:nvGraphicFramePr>
        <p:xfrm>
          <a:off x="-40135" y="5650433"/>
          <a:ext cx="6885386" cy="383656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29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35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534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H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LUNEDI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MARTEDI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MERCOLEDI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GIOVEDI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i="1" u="sng" kern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VENERDI</a:t>
                      </a:r>
                      <a:endParaRPr lang="it-IT" sz="1600" b="1" i="1" u="sng" kern="14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4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9.10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87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</a:rPr>
                        <a:t>10:10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 </a:t>
                      </a:r>
                      <a:endParaRPr lang="it-IT" sz="1500" b="1" i="1" u="sng" kern="1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1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  <a:endParaRPr lang="it-IT" sz="15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00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14.00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668145787"/>
                  </a:ext>
                </a:extLst>
              </a:tr>
              <a:tr h="7186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19.10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kern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5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  <a:endParaRPr lang="it-IT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Acquagym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kern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 err="1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Acquaqym</a:t>
                      </a:r>
                      <a:endParaRPr lang="it-IT" sz="15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t-IT" sz="12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5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700" b="1" kern="1400" dirty="0">
                          <a:effectLst/>
                          <a:latin typeface="Century Gothic" pitchFamily="34" charset="0"/>
                        </a:rPr>
                        <a:t>20.00</a:t>
                      </a:r>
                      <a:endParaRPr lang="it-IT" sz="1700" b="1" kern="1400" dirty="0"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  <a:endParaRPr lang="it-IT" sz="15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Hydrobike</a:t>
                      </a:r>
                    </a:p>
                    <a:p>
                      <a:pPr marL="0" marR="0" indent="0" algn="ctr" defTabSz="8687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kern="1400" dirty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 </a:t>
                      </a:r>
                      <a:endParaRPr lang="it-IT" sz="1200" b="0" kern="14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500" b="0" kern="1400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Acquagym</a:t>
                      </a: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-65094" y="3808969"/>
            <a:ext cx="6935305" cy="1288047"/>
          </a:xfrm>
          <a:prstGeom prst="rect">
            <a:avLst/>
          </a:prstGeom>
          <a:noFill/>
        </p:spPr>
        <p:txBody>
          <a:bodyPr wrap="none" lIns="86872" tIns="43435" rIns="86872" bIns="43435">
            <a:spAutoFit/>
          </a:bodyPr>
          <a:lstStyle/>
          <a:p>
            <a:pPr algn="ctr"/>
            <a:r>
              <a:rPr lang="it-IT" sz="7800" b="1" spc="-300" dirty="0">
                <a:ln w="2857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66FFFF"/>
                    </a:gs>
                    <a:gs pos="50000">
                      <a:srgbClr val="33CCFF"/>
                    </a:gs>
                    <a:gs pos="100000">
                      <a:srgbClr val="00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ACQUAFITNESS</a:t>
            </a: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253050" y="9816647"/>
            <a:ext cx="4701556" cy="160985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714500" y="8430666"/>
            <a:ext cx="3617232" cy="196424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7" y="56536"/>
            <a:ext cx="2323886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E87390-3988-3E69-22EB-FE8235BB4158}"/>
              </a:ext>
            </a:extLst>
          </p:cNvPr>
          <p:cNvSpPr txBox="1"/>
          <p:nvPr/>
        </p:nvSpPr>
        <p:spPr>
          <a:xfrm>
            <a:off x="0" y="4880992"/>
            <a:ext cx="68702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-300" dirty="0">
                <a:ln w="19050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66FFFF"/>
                    </a:gs>
                    <a:gs pos="50000">
                      <a:srgbClr val="33CCFF"/>
                    </a:gs>
                    <a:gs pos="100000">
                      <a:srgbClr val="0066FF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DAL 1 OTTOBRE</a:t>
            </a:r>
            <a:endParaRPr lang="it-IT" sz="4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8122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2239" y="6779815"/>
            <a:ext cx="6689130" cy="178897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5272" tIns="47636" rIns="95272" bIns="47636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anose="020B0502020202020204" pitchFamily="34" charset="0"/>
                <a:cs typeface="Arial" pitchFamily="34" charset="0"/>
              </a:rPr>
              <a:t>ACQUAFREE        	                            € 100.00 </a:t>
            </a:r>
            <a:endParaRPr lang="it-IT" sz="1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nuoto +  acquagym (tutti i giorni</a:t>
            </a:r>
            <a:r>
              <a:rPr lang="it-IT" sz="18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) </a:t>
            </a:r>
            <a:r>
              <a:rPr lang="it-IT" sz="140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it-IT" sz="14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No Hydrobike)  </a:t>
            </a:r>
            <a:endParaRPr lang="it-IT" sz="12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TESSERA A SCALARE 8 ingressi             	 € 80.00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( solo per acquagym)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0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INGRESSO SINGOLO                          	 € 12.00     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A76259F-F0FA-8085-C1B5-513151FFE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9" y="563607"/>
            <a:ext cx="6689129" cy="258919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5272" tIns="47636" rIns="95272" bIns="47636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800" b="1" dirty="0">
              <a:solidFill>
                <a:schemeClr val="accent5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9527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1 ING. A SETTIMANA                              € 41.00  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mensile</a:t>
            </a:r>
          </a:p>
          <a:p>
            <a:pPr defTabSz="9527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(solo per acquagym e </a:t>
            </a:r>
            <a:r>
              <a:rPr lang="it-IT" sz="1600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acquaboxe</a:t>
            </a: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)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    </a:t>
            </a: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€ 110.00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trimestrale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00" b="1" dirty="0">
              <a:solidFill>
                <a:schemeClr val="accent5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2 ING. A SETTIMANA                              € 62.00  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mensile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			          € 160.00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trimestrale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00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3 ING. A SETTIMANA                               € 78.00  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mensile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			           € 190.00  </a:t>
            </a:r>
            <a:r>
              <a:rPr lang="it-IT" sz="18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trimestrale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05CF2A8E-8CEB-D40C-560C-F9B15AB6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9" y="3296816"/>
            <a:ext cx="6689129" cy="331176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5272" tIns="47636" rIns="95272" bIns="47636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647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ACQUAFITNESS + PALESTRA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512" b="1" dirty="0">
              <a:solidFill>
                <a:srgbClr val="00B0F0"/>
              </a:solidFill>
              <a:latin typeface="Century Gothic" pitchFamily="34" charset="0"/>
              <a:cs typeface="Arial" pitchFamily="34" charset="0"/>
            </a:endParaRPr>
          </a:p>
          <a:p>
            <a:pPr marL="178635" indent="-17863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1 ACQUAFITNESS + 1 GYM                        € 62.00 </a:t>
            </a:r>
            <a:endParaRPr lang="it-IT" sz="1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(solo per acquagym e </a:t>
            </a:r>
            <a:r>
              <a:rPr lang="it-IT" sz="1600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acquaboxe</a:t>
            </a: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) </a:t>
            </a:r>
            <a:r>
              <a:rPr lang="it-IT" sz="1512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	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512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78635" indent="-17863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2 ACQUAFITNESS + 1 GYM                 	   € 74.00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512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    Oppure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512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607" b="1" i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607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1 ACQUAFITNESS + 2 GYM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(solo per acquagym e </a:t>
            </a:r>
            <a:r>
              <a:rPr lang="it-IT" sz="1600" dirty="0" err="1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acquaboxe</a:t>
            </a:r>
            <a:r>
              <a:rPr lang="it-IT" sz="1600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 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2 ACQUAFITNESS + 2 GYM               	€ 90.00 </a:t>
            </a:r>
            <a:endParaRPr lang="it-IT" sz="1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78635" indent="-17863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it-IT" sz="1512" b="1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  <a:p>
            <a:pPr marL="178635" indent="-17863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sz="1800" b="1" dirty="0">
                <a:solidFill>
                  <a:srgbClr val="000000"/>
                </a:solidFill>
                <a:latin typeface="Century Gothic" pitchFamily="34" charset="0"/>
                <a:cs typeface="Arial" pitchFamily="34" charset="0"/>
              </a:rPr>
              <a:t>2 ACQUAFITNESS + FREE GYM             	€ 100.00 </a:t>
            </a:r>
            <a:endParaRPr lang="it-IT" sz="1800" dirty="0">
              <a:solidFill>
                <a:srgbClr val="0000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BE6A65-26C8-FD41-77B2-82042669C53A}"/>
              </a:ext>
            </a:extLst>
          </p:cNvPr>
          <p:cNvSpPr txBox="1"/>
          <p:nvPr/>
        </p:nvSpPr>
        <p:spPr>
          <a:xfrm>
            <a:off x="0" y="110308"/>
            <a:ext cx="6845454" cy="441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269" b="1" dirty="0">
                <a:solidFill>
                  <a:srgbClr val="00B0F0"/>
                </a:solidFill>
                <a:latin typeface="Century Gothic" panose="020B0502020202020204" pitchFamily="34" charset="0"/>
                <a:cs typeface="Arial" pitchFamily="34" charset="0"/>
              </a:rPr>
              <a:t>HYDROBIKE – ACQUAGYM- ACQUABOXE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0DC29303-A9AE-7903-D839-80584D675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9" y="8697416"/>
            <a:ext cx="6689130" cy="118733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 vert="horz" wrap="square" lIns="95272" tIns="47636" rIns="95272" bIns="47636" numCol="1" anchor="t" anchorCtr="0" compatLnSpc="1">
            <a:prstTxWarp prst="textNoShape">
              <a:avLst/>
            </a:prstTxWarp>
            <a:spAutoFit/>
          </a:bodyPr>
          <a:lstStyle/>
          <a:p>
            <a:pPr marL="0" lvl="1" algn="ctr"/>
            <a:r>
              <a:rPr lang="it-IT" sz="2269" b="1" dirty="0">
                <a:solidFill>
                  <a:srgbClr val="00B0F0"/>
                </a:solidFill>
                <a:latin typeface="Century Gothic" panose="020B0502020202020204" pitchFamily="34" charset="0"/>
              </a:rPr>
              <a:t>REGOLAMENTO:</a:t>
            </a:r>
          </a:p>
          <a:p>
            <a:pPr marL="324143" indent="-324143">
              <a:buFont typeface="Arial" panose="020B0604020202020204" pitchFamily="34" charset="0"/>
              <a:buChar char="•"/>
            </a:pPr>
            <a:r>
              <a:rPr lang="it-IT" sz="1607" b="1" u="sng" dirty="0">
                <a:latin typeface="Century Gothic" pitchFamily="34" charset="0"/>
              </a:rPr>
              <a:t>la mensilità è solare</a:t>
            </a:r>
          </a:p>
          <a:p>
            <a:pPr marL="324143" indent="-324143">
              <a:buFont typeface="Arial" panose="020B0604020202020204" pitchFamily="34" charset="0"/>
              <a:buChar char="•"/>
            </a:pPr>
            <a:r>
              <a:rPr lang="it-IT" sz="1607" b="1" u="sng" dirty="0">
                <a:latin typeface="Century Gothic" pitchFamily="34" charset="0"/>
              </a:rPr>
              <a:t>si fissano giorni e orari</a:t>
            </a:r>
          </a:p>
          <a:p>
            <a:pPr marL="324143" indent="-324143">
              <a:buFont typeface="Arial" panose="020B0604020202020204" pitchFamily="34" charset="0"/>
              <a:buChar char="•"/>
            </a:pPr>
            <a:r>
              <a:rPr lang="it-IT" sz="1607" b="1" u="sng" dirty="0">
                <a:latin typeface="Century Gothic" pitchFamily="34" charset="0"/>
              </a:rPr>
              <a:t>I giorni festivi ( rossi sul calendario) non si recuperano</a:t>
            </a:r>
          </a:p>
        </p:txBody>
      </p:sp>
    </p:spTree>
    <p:extLst>
      <p:ext uri="{BB962C8B-B14F-4D97-AF65-F5344CB8AC3E}">
        <p14:creationId xmlns:p14="http://schemas.microsoft.com/office/powerpoint/2010/main" val="3895270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15211</TotalTime>
  <Words>239</Words>
  <Application>Microsoft Office PowerPoint</Application>
  <PresentationFormat>A4 (21x29,7 cm)</PresentationFormat>
  <Paragraphs>94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Country</dc:creator>
  <cp:lastModifiedBy>Utente</cp:lastModifiedBy>
  <cp:revision>70</cp:revision>
  <cp:lastPrinted>2024-08-27T09:14:42Z</cp:lastPrinted>
  <dcterms:created xsi:type="dcterms:W3CDTF">2015-09-08T13:23:41Z</dcterms:created>
  <dcterms:modified xsi:type="dcterms:W3CDTF">2024-10-16T13:34:03Z</dcterms:modified>
</cp:coreProperties>
</file>